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E4BF85E-1825-49A6-BA21-FF3D21C4CF21}">
          <p14:sldIdLst>
            <p14:sldId id="256"/>
            <p14:sldId id="257"/>
            <p14:sldId id="258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u, Yi" initials="HY" lastIdx="1" clrIdx="0">
    <p:extLst>
      <p:ext uri="{19B8F6BF-5375-455C-9EA6-DF929625EA0E}">
        <p15:presenceInfo xmlns:p15="http://schemas.microsoft.com/office/powerpoint/2012/main" userId="S-1-5-21-1787259718-403521642-1744830574-1104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3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532E-248F-4F31-9D28-1ECA4CA3C9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8203B1-5EE3-47B3-9E26-0EFA569936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A113BF-8E92-4C06-B419-5A6A35F91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EEB7-175E-474F-A5CF-059337B306ED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B4F6BF-9711-45D8-80FF-FC68B8906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A73955-6C4F-4937-A02E-AB7FC3BC7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1BD96-A6E1-434F-A0A5-B1714B692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07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74BCD-65CD-4C54-B273-12CF38256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35BBA8-9F0A-46D3-97BA-3CFA5A33CC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F5409D-F27D-47D1-AD03-C9DBAA805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EEB7-175E-474F-A5CF-059337B306ED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5EA4D-B5D8-4111-AE7F-1B23FDB39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73518-5E04-4B03-B572-D4F2EB7D4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1BD96-A6E1-434F-A0A5-B1714B692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7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E102F6-57A8-4E00-8B2D-207D74E23F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0C5F23-9E67-4B09-AA88-6FAC2A11A4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3F3F53-94F4-4C2F-B2E7-74A014BDA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EEB7-175E-474F-A5CF-059337B306ED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2CE6C-198E-44DE-B088-EBA775C1D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36F16-3A54-46A9-8918-AC5FCEF11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1BD96-A6E1-434F-A0A5-B1714B692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92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671B1-669F-4FFE-8B74-F66073E8D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DEB2C-2BB4-43E3-83BD-90D3C8626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0EF044-DAF6-486D-82DF-05BD1E165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EEB7-175E-474F-A5CF-059337B306ED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BB66F-3619-4C60-83D4-823BCC9EE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386EA0-01FF-4A8D-99CC-F68A87292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1BD96-A6E1-434F-A0A5-B1714B692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382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C8608-B198-45DB-8050-BFE5F6380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AF7AE9-7CD6-47C1-8651-5EF7B2A27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DE2953-62D6-43B7-8417-137BA1EAF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EEB7-175E-474F-A5CF-059337B306ED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DE449-F64C-4944-8CF1-F5CA0ABEC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4D2E06-1882-4BBA-A84B-ACB352B8E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1BD96-A6E1-434F-A0A5-B1714B692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906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CBE3D-817C-4E5A-B01F-2632B17A2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ACA7C-6F88-4EB8-A827-83D19575BC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CEDFC-12CE-4A19-960D-287D2DFF85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9284A1-7121-4CFE-97D0-EE2F2F6FC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EEB7-175E-474F-A5CF-059337B306ED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6B3060-4D80-479C-BADB-875E441AC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BEED74-C600-47C6-8B28-248BE9F82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1BD96-A6E1-434F-A0A5-B1714B692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77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3021C-0A11-4F3F-A3ED-5A684CF4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9FB44F-F0D3-4373-AE26-15F4DF608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2A96BE-A0A5-4983-9B37-EC07454B4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4776B9-9C14-4156-A41A-09082B67A5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E4054F-FE0F-4540-A540-8A8B70395F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78EC07-105C-4C94-B6D2-351AA8718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EEB7-175E-474F-A5CF-059337B306ED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7A54B8-D076-4E7D-8121-F8170DD7C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83AAB5-07F7-4E13-AF03-5469ECA9E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1BD96-A6E1-434F-A0A5-B1714B692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003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E9052-2F99-4329-B251-BBB8EEC3C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766D68-F2EF-4D0E-936C-60C75CB8C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EEB7-175E-474F-A5CF-059337B306ED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FAB727-6F21-4878-958A-A19BFCAFC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2A5B64-E160-4096-9C76-B702D5612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1BD96-A6E1-434F-A0A5-B1714B692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513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4C09C3-4BC4-4F22-ACC8-EFC6E2C68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EEB7-175E-474F-A5CF-059337B306ED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69ED2C-1D24-48F4-B4DE-F89B825AC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92F02B-B5CE-4AA9-AC6B-E2CBA328F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1BD96-A6E1-434F-A0A5-B1714B692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10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7BB27-FE03-4127-8EE4-487045A11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01595-82DA-4FCE-9F22-66DEFC8DC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0750FF-E0F2-49FA-BA19-B07283746E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84D3C1-D4A6-43D9-A23F-5DBD31D7E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EEB7-175E-474F-A5CF-059337B306ED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7C47A3-A68E-4880-B894-2530B40BF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705E06-D153-4F9A-B87E-351189D9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1BD96-A6E1-434F-A0A5-B1714B692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293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EC71D-1A93-408E-BCAC-E5B5718EB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2CBA63-9EED-4C8B-96DF-3BD15CB0A6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CF5D68-5129-401E-9C78-F5C37251B9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05A134-59EE-4FDB-B1ED-0A62126D8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1EEB7-175E-474F-A5CF-059337B306ED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25C8BA-C27B-4DF3-BD3E-3FCE75038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D28141-0BEB-463F-8259-DC650FC90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1BD96-A6E1-434F-A0A5-B1714B692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92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AFE474-E33B-480F-81D4-5768D9147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EFC35F-9ABD-46B0-A09D-467FAE3D4D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F72C6-D5F1-40C3-9268-C1A8C7DACA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1EEB7-175E-474F-A5CF-059337B306ED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D4945-B067-4AF7-9DAC-FEF40F2CB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A9F18-ACAF-470D-A82E-37BFF786EE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1BD96-A6E1-434F-A0A5-B1714B692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213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94C8EF1-488E-4E39-92AF-E725F25C4E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222" y="201298"/>
            <a:ext cx="8793743" cy="623497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5FD25E-74AB-4BCB-BE2B-EE565B4A6CD5}"/>
              </a:ext>
            </a:extLst>
          </p:cNvPr>
          <p:cNvSpPr txBox="1"/>
          <p:nvPr/>
        </p:nvSpPr>
        <p:spPr>
          <a:xfrm>
            <a:off x="653143" y="1349829"/>
            <a:ext cx="501573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My Design</a:t>
            </a:r>
          </a:p>
          <a:p>
            <a:r>
              <a:rPr lang="en-US" sz="3200" dirty="0"/>
              <a:t>I want color and design style </a:t>
            </a:r>
          </a:p>
          <a:p>
            <a:r>
              <a:rPr lang="en-US" sz="3200" dirty="0"/>
              <a:t>to be similar to page 2 and 3</a:t>
            </a:r>
          </a:p>
        </p:txBody>
      </p:sp>
    </p:spTree>
    <p:extLst>
      <p:ext uri="{BB962C8B-B14F-4D97-AF65-F5344CB8AC3E}">
        <p14:creationId xmlns:p14="http://schemas.microsoft.com/office/powerpoint/2010/main" val="3795210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8C43D6C-396E-4BBF-99EA-044FCCCB32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285" y="1695208"/>
            <a:ext cx="5401429" cy="34675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B6B5E52-E384-4F7F-B027-A1EA22BC936E}"/>
              </a:ext>
            </a:extLst>
          </p:cNvPr>
          <p:cNvSpPr txBox="1"/>
          <p:nvPr/>
        </p:nvSpPr>
        <p:spPr>
          <a:xfrm>
            <a:off x="805543" y="1502229"/>
            <a:ext cx="58461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Reference 1 from previous design </a:t>
            </a:r>
          </a:p>
        </p:txBody>
      </p:sp>
    </p:spTree>
    <p:extLst>
      <p:ext uri="{BB962C8B-B14F-4D97-AF65-F5344CB8AC3E}">
        <p14:creationId xmlns:p14="http://schemas.microsoft.com/office/powerpoint/2010/main" val="1148128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0B06D93-B0ED-4BA6-8C02-3B2C0F60C3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85" y="737050"/>
            <a:ext cx="6143829" cy="53839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3288B72-BB8F-42C9-9D13-6C1D2DB58720}"/>
              </a:ext>
            </a:extLst>
          </p:cNvPr>
          <p:cNvSpPr txBox="1"/>
          <p:nvPr/>
        </p:nvSpPr>
        <p:spPr>
          <a:xfrm>
            <a:off x="735875" y="857795"/>
            <a:ext cx="58461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Reference 2 from previous design </a:t>
            </a:r>
          </a:p>
        </p:txBody>
      </p:sp>
    </p:spTree>
    <p:extLst>
      <p:ext uri="{BB962C8B-B14F-4D97-AF65-F5344CB8AC3E}">
        <p14:creationId xmlns:p14="http://schemas.microsoft.com/office/powerpoint/2010/main" val="1834368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26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Hou, Yi</dc:creator>
  <cp:lastModifiedBy>Hou, Yi</cp:lastModifiedBy>
  <cp:revision>2</cp:revision>
  <dcterms:created xsi:type="dcterms:W3CDTF">2018-07-05T12:55:17Z</dcterms:created>
  <dcterms:modified xsi:type="dcterms:W3CDTF">2018-07-05T12:57:44Z</dcterms:modified>
</cp:coreProperties>
</file>